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91f2f71c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91f2f71c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91f2f71c6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91f2f71c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9192c278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9192c278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9192c278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9192c278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9192c2786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9192c2786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91f2f71c6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91f2f71c6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91f2f71c6_5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91f2f71c6_5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9192c278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9192c27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9192c278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89192c278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9192c2786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9192c2786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9192c2786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9192c278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9192c2786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9192c278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91f2f71c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91f2f71c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91f2f71c6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91f2f71c6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9192c278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9192c278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gif"/><Relationship Id="rId4" Type="http://schemas.openxmlformats.org/officeDocument/2006/relationships/image" Target="../media/image13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Relationship Id="rId4" Type="http://schemas.openxmlformats.org/officeDocument/2006/relationships/image" Target="../media/image17.png"/><Relationship Id="rId5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Módulo de processamento</a:t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11700" y="1152475"/>
            <a:ext cx="8520600" cy="61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Algoritmo proposto: TFM com correção de diretividade</a:t>
            </a:r>
            <a:endParaRPr/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5513" y="1579525"/>
            <a:ext cx="5852974" cy="3443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Módulo de processamento</a:t>
            </a:r>
            <a:endParaRPr/>
          </a:p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311700" y="1152475"/>
            <a:ext cx="8520600" cy="61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Algoritmo proposto: TFM com correção de diretividade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Estudo diretividade</a:t>
            </a:r>
            <a:endParaRPr/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175" y="2190950"/>
            <a:ext cx="2350549" cy="280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3"/>
          <p:cNvSpPr txBox="1"/>
          <p:nvPr/>
        </p:nvSpPr>
        <p:spPr>
          <a:xfrm>
            <a:off x="797200" y="1815800"/>
            <a:ext cx="20985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Modelo monocromático</a:t>
            </a:r>
            <a:endParaRPr/>
          </a:p>
        </p:txBody>
      </p:sp>
      <p:sp>
        <p:nvSpPr>
          <p:cNvPr id="129" name="Google Shape;129;p23"/>
          <p:cNvSpPr txBox="1"/>
          <p:nvPr/>
        </p:nvSpPr>
        <p:spPr>
          <a:xfrm>
            <a:off x="5400700" y="1815800"/>
            <a:ext cx="26820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Modelo com largura de banda</a:t>
            </a:r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4949" y="2320563"/>
            <a:ext cx="2133493" cy="254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Módulo de processamento</a:t>
            </a:r>
            <a:endParaRPr/>
          </a:p>
        </p:txBody>
      </p:sp>
      <p:sp>
        <p:nvSpPr>
          <p:cNvPr id="136" name="Google Shape;136;p24"/>
          <p:cNvSpPr txBox="1"/>
          <p:nvPr>
            <p:ph idx="1" type="body"/>
          </p:nvPr>
        </p:nvSpPr>
        <p:spPr>
          <a:xfrm>
            <a:off x="311700" y="1152475"/>
            <a:ext cx="8520600" cy="17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Algoritmo proposto: processamento de imagens com </a:t>
            </a:r>
            <a:r>
              <a:rPr i="1" lang="pt-BR"/>
              <a:t>deep-learning</a:t>
            </a:r>
            <a:endParaRPr i="1"/>
          </a:p>
        </p:txBody>
      </p:sp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4188" y="1852950"/>
            <a:ext cx="4675626" cy="284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Módulo de processamento</a:t>
            </a:r>
            <a:endParaRPr/>
          </a:p>
        </p:txBody>
      </p:sp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311700" y="1152475"/>
            <a:ext cx="8520600" cy="17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Algoritmo proposto: p</a:t>
            </a:r>
            <a:r>
              <a:rPr lang="pt-BR"/>
              <a:t>rocessamento de imagens no domínio da frequência utilizando </a:t>
            </a:r>
            <a:r>
              <a:rPr i="1" lang="pt-BR"/>
              <a:t>nearest-neighbor shift</a:t>
            </a:r>
            <a:endParaRPr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Ganho em qualidade e tempo de execução</a:t>
            </a:r>
            <a:endParaRPr/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075" y="2649625"/>
            <a:ext cx="5478896" cy="1924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7100" y="1730975"/>
            <a:ext cx="3155700" cy="168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35307" y="3399375"/>
            <a:ext cx="3179287" cy="168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Interface gráfica</a:t>
            </a:r>
            <a:endParaRPr/>
          </a:p>
        </p:txBody>
      </p:sp>
      <p:sp>
        <p:nvSpPr>
          <p:cNvPr id="152" name="Google Shape;152;p26"/>
          <p:cNvSpPr txBox="1"/>
          <p:nvPr>
            <p:ph idx="1" type="body"/>
          </p:nvPr>
        </p:nvSpPr>
        <p:spPr>
          <a:xfrm>
            <a:off x="311700" y="1152475"/>
            <a:ext cx="8520600" cy="6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Interface para carregar arquivos, processar dados, análise</a:t>
            </a:r>
            <a:endParaRPr/>
          </a:p>
        </p:txBody>
      </p:sp>
      <p:pic>
        <p:nvPicPr>
          <p:cNvPr id="153" name="Google Shape;1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200" y="1660600"/>
            <a:ext cx="6329075" cy="335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6"/>
          <p:cNvSpPr txBox="1"/>
          <p:nvPr>
            <p:ph idx="1" type="body"/>
          </p:nvPr>
        </p:nvSpPr>
        <p:spPr>
          <a:xfrm>
            <a:off x="6584125" y="2595275"/>
            <a:ext cx="2480700" cy="14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pt-BR"/>
              <a:t> - Dados de inspeção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r>
              <a:rPr lang="pt-BR"/>
              <a:t> - Dados de A-scan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III</a:t>
            </a:r>
            <a:r>
              <a:rPr lang="pt-BR"/>
              <a:t> - Processamento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Estimação de parâmetros</a:t>
            </a:r>
            <a:endParaRPr/>
          </a:p>
        </p:txBody>
      </p:sp>
      <p:sp>
        <p:nvSpPr>
          <p:cNvPr id="160" name="Google Shape;160;p27"/>
          <p:cNvSpPr txBox="1"/>
          <p:nvPr>
            <p:ph idx="1" type="body"/>
          </p:nvPr>
        </p:nvSpPr>
        <p:spPr>
          <a:xfrm>
            <a:off x="311700" y="1152475"/>
            <a:ext cx="8520600" cy="6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Estimação </a:t>
            </a:r>
            <a:r>
              <a:rPr i="1" lang="pt-BR"/>
              <a:t>online</a:t>
            </a:r>
            <a:r>
              <a:rPr lang="pt-BR"/>
              <a:t> de velocidade de propagação</a:t>
            </a:r>
            <a:endParaRPr/>
          </a:p>
        </p:txBody>
      </p:sp>
      <p:pic>
        <p:nvPicPr>
          <p:cNvPr id="161" name="Google Shape;1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5013" y="1572600"/>
            <a:ext cx="3893974" cy="348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Simulações com ray tracing</a:t>
            </a:r>
            <a:endParaRPr/>
          </a:p>
        </p:txBody>
      </p:sp>
      <p:sp>
        <p:nvSpPr>
          <p:cNvPr id="167" name="Google Shape;167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500" y="1254900"/>
            <a:ext cx="4435496" cy="2958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2275" y="1254900"/>
            <a:ext cx="3862200" cy="289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Módulo de leitura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17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Capaz de realizar leitura de arquivos do CIVA, Omniscan, Panther, MultiX++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Para o Panther, é capaz de realizar a leitura de arquivos </a:t>
            </a:r>
            <a:r>
              <a:rPr i="1" lang="pt-BR"/>
              <a:t>salvo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Decodificação dos dados de A-scan, imagens salvas durante a inspeção e parâmetros de inspeção, do transdutor e do objeto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Seleção de </a:t>
            </a:r>
            <a:r>
              <a:rPr i="1" lang="pt-BR"/>
              <a:t>shots</a:t>
            </a:r>
            <a:endParaRPr i="1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3750" y="3104000"/>
            <a:ext cx="5636500" cy="176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Módulo de processamento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17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Possui algoritmos padrões para processamentos de inspeções por varredura, FMC e ondas planas, bem como algoritmos </a:t>
            </a:r>
            <a:r>
              <a:rPr lang="pt-BR"/>
              <a:t>desenvolvidos durante o projeto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Detecção da superfície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Identificação de parâmetros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525" y="2713200"/>
            <a:ext cx="8126950" cy="192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Módulo de processamento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Detecção paramétrica de superfície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6475" y="1559525"/>
            <a:ext cx="4831049" cy="34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Módulo de processamento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4641000" cy="124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TFM com detecção paramétrica de superfície cilíndrica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Centro (</a:t>
            </a:r>
            <a:r>
              <a:rPr i="1" lang="pt-BR"/>
              <a:t>x, z</a:t>
            </a:r>
            <a:r>
              <a:rPr lang="pt-BR"/>
              <a:t>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Raio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5975" y="2402275"/>
            <a:ext cx="1834375" cy="250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9900" y="1116425"/>
            <a:ext cx="3073700" cy="378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4641000" cy="124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TFM com detecção paramétrica de superfície plana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Distância do transdutor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Inclinação</a:t>
            </a:r>
            <a:endParaRPr/>
          </a:p>
        </p:txBody>
      </p:sp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Módulo de processamento</a:t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8313" y="2537025"/>
            <a:ext cx="2707767" cy="243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1905" y="1017725"/>
            <a:ext cx="2911440" cy="359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464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D</a:t>
            </a:r>
            <a:r>
              <a:rPr lang="pt-BR"/>
              <a:t>etecção de superfície arbitrária</a:t>
            </a:r>
            <a:endParaRPr/>
          </a:p>
        </p:txBody>
      </p:sp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Módulo de processamento</a:t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188" y="1602050"/>
            <a:ext cx="7095623" cy="347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Algoritmo proposto: TFM com d</a:t>
            </a:r>
            <a:r>
              <a:rPr lang="pt-BR"/>
              <a:t>etecção de superfície arbitrária</a:t>
            </a:r>
            <a:endParaRPr/>
          </a:p>
        </p:txBody>
      </p:sp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Módulo de processamento</a:t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9038" y="1668650"/>
            <a:ext cx="3265926" cy="326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Módulo de processamento</a:t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TFM 3D</a:t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6200" y="925550"/>
            <a:ext cx="5671599" cy="4114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